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9" r:id="rId2"/>
    <p:sldId id="256" r:id="rId3"/>
    <p:sldId id="262" r:id="rId4"/>
    <p:sldId id="266" r:id="rId5"/>
    <p:sldId id="267" r:id="rId6"/>
    <p:sldId id="272" r:id="rId7"/>
    <p:sldId id="264" r:id="rId8"/>
    <p:sldId id="271" r:id="rId9"/>
    <p:sldId id="265" r:id="rId10"/>
    <p:sldId id="268" r:id="rId11"/>
    <p:sldId id="261" r:id="rId12"/>
  </p:sldIdLst>
  <p:sldSz cx="9144000" cy="5143500" type="screen16x9"/>
  <p:notesSz cx="6858000" cy="9144000"/>
  <p:embeddedFontLst>
    <p:embeddedFont>
      <p:font typeface="Trebuchet MS" pitchFamily="34" charset="0"/>
      <p:regular r:id="rId14"/>
      <p:bold r:id="rId15"/>
      <p:italic r:id="rId16"/>
      <p:boldItalic r:id="rId17"/>
    </p:embeddedFont>
    <p:embeddedFont>
      <p:font typeface="Calibri" pitchFamily="34" charset="0"/>
      <p:regular r:id="rId18"/>
      <p:bold r:id="rId19"/>
      <p:italic r:id="rId20"/>
      <p:boldItalic r:id="rId21"/>
    </p:embeddedFont>
    <p:embeddedFont>
      <p:font typeface="Wingdings 3" pitchFamily="18" charset="2"/>
      <p:regular r:id="rId22"/>
    </p:embeddedFont>
    <p:embeddedFont>
      <p:font typeface="Lato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i koushik" initials="sk" lastIdx="1" clrIdx="0">
    <p:extLst>
      <p:ext uri="{19B8F6BF-5375-455C-9EA6-DF929625EA0E}">
        <p15:presenceInfo xmlns="" xmlns:p15="http://schemas.microsoft.com/office/powerpoint/2012/main" userId="8016a27ad3536f31" providerId="Windows Live"/>
      </p:ext>
    </p:extLst>
  </p:cmAuthor>
  <p:cmAuthor id="2" name="manish reddy" initials="mr" lastIdx="1" clrIdx="1">
    <p:extLst>
      <p:ext uri="{19B8F6BF-5375-455C-9EA6-DF929625EA0E}">
        <p15:presenceInfo xmlns="" xmlns:p15="http://schemas.microsoft.com/office/powerpoint/2012/main" userId="24e64bfe078b82e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5E5E5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0" autoAdjust="0"/>
    <p:restoredTop sz="92108" autoAdjust="0"/>
  </p:normalViewPr>
  <p:slideViewPr>
    <p:cSldViewPr snapToGrid="0">
      <p:cViewPr varScale="1">
        <p:scale>
          <a:sx n="115" d="100"/>
          <a:sy n="115" d="100"/>
        </p:scale>
        <p:origin x="-475" y="-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1-20T01:07:05.005" idx="1">
    <p:pos x="10" y="10"/>
    <p:text/>
    <p:extLst>
      <p:ext uri="{C676402C-5697-4E1C-873F-D02D1690AC5C}">
        <p15:threadingInfo xmlns=""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277297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54885c084_0_1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54885c084_0_1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5593590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522933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7797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1936640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9528698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18519399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52626896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80993661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18610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41422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4884745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029816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40561842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278264092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664592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14561320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33545622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="" xmlns:p14="http://schemas.microsoft.com/office/powerpoint/2010/main" val="3982971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manishinred5559@gmail.co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5" Type="http://schemas.openxmlformats.org/officeDocument/2006/relationships/hyperlink" Target="mailto:praneeth786333@gmail.com" TargetMode="External"/><Relationship Id="rId4" Type="http://schemas.openxmlformats.org/officeDocument/2006/relationships/hyperlink" Target="mailto:rohith.chilukuri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E:\New%20gen%20IEDC\Face%20recognition.mp4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E:\New%20gen%20IEDC\Face%20Detection.m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E:\New%20gen%20IEDC\Moment%20Detection.mp4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C:\Users\Saicharan\OneDrive\Desktop\ice_video_20210329-132902.webm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7.xml"/><Relationship Id="rId1" Type="http://schemas.openxmlformats.org/officeDocument/2006/relationships/video" Target="file:///E:\New%20gen%20IEDC\Retina%20detection.mp4" TargetMode="Externa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95B1FBE-54A5-4EE1-9DC0-115706BB134F}"/>
              </a:ext>
            </a:extLst>
          </p:cNvPr>
          <p:cNvSpPr txBox="1"/>
          <p:nvPr/>
        </p:nvSpPr>
        <p:spPr>
          <a:xfrm>
            <a:off x="594986" y="229085"/>
            <a:ext cx="69263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SPHOORTHY ENGINEERING COLLEGE</a:t>
            </a:r>
          </a:p>
          <a:p>
            <a:r>
              <a:rPr lang="en-IN" sz="2800" b="1" dirty="0"/>
              <a:t>		</a:t>
            </a:r>
            <a:endParaRPr lang="en-IN" sz="1800" b="1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3DE9C09-0633-4186-B0EC-532F13D2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909" y="937650"/>
            <a:ext cx="1118298" cy="1074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AC135B-5AFB-4B72-9F1F-BA6268EDB97E}"/>
              </a:ext>
            </a:extLst>
          </p:cNvPr>
          <p:cNvSpPr txBox="1"/>
          <p:nvPr/>
        </p:nvSpPr>
        <p:spPr>
          <a:xfrm>
            <a:off x="784086" y="1192251"/>
            <a:ext cx="3787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</a:t>
            </a:r>
            <a:r>
              <a:rPr lang="en-IN" sz="3200" dirty="0"/>
              <a:t>EWGEN IEDC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81455D-A939-412C-894C-B668F072193F}"/>
              </a:ext>
            </a:extLst>
          </p:cNvPr>
          <p:cNvSpPr txBox="1"/>
          <p:nvPr/>
        </p:nvSpPr>
        <p:spPr>
          <a:xfrm>
            <a:off x="640947" y="682529"/>
            <a:ext cx="2868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Nadergul</a:t>
            </a:r>
            <a:r>
              <a:rPr lang="en-IN" b="1" dirty="0"/>
              <a:t> , </a:t>
            </a:r>
            <a:r>
              <a:rPr lang="en-IN" b="1" dirty="0" err="1"/>
              <a:t>Rangareddy</a:t>
            </a:r>
            <a:endParaRPr lang="en-IN" b="1" dirty="0"/>
          </a:p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D34CBE-5576-4917-B866-E901BE34DD63}"/>
              </a:ext>
            </a:extLst>
          </p:cNvPr>
          <p:cNvSpPr txBox="1"/>
          <p:nvPr/>
        </p:nvSpPr>
        <p:spPr>
          <a:xfrm>
            <a:off x="594987" y="1887871"/>
            <a:ext cx="397701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IN" sz="2000" b="1" dirty="0"/>
              <a:t>      INTELLIGENT PROCTOR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9D2DBBE-7535-465E-B1B0-5F908665E4E1}"/>
              </a:ext>
            </a:extLst>
          </p:cNvPr>
          <p:cNvSpPr txBox="1"/>
          <p:nvPr/>
        </p:nvSpPr>
        <p:spPr>
          <a:xfrm>
            <a:off x="337897" y="2359780"/>
            <a:ext cx="241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u="sng" dirty="0"/>
              <a:t>TEAM MEMBERS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FDC64DDD-C262-41AC-B1AC-EDD4291392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3" t="6045" r="6468" b="3022"/>
          <a:stretch/>
        </p:blipFill>
        <p:spPr>
          <a:xfrm>
            <a:off x="482702" y="2800911"/>
            <a:ext cx="1246472" cy="15927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6A48C7F-F69A-411A-BD99-B0E852AFB1EB}"/>
              </a:ext>
            </a:extLst>
          </p:cNvPr>
          <p:cNvSpPr txBox="1"/>
          <p:nvPr/>
        </p:nvSpPr>
        <p:spPr>
          <a:xfrm>
            <a:off x="341123" y="4437532"/>
            <a:ext cx="1597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G.Sai</a:t>
            </a:r>
            <a:r>
              <a:rPr lang="en-IN" b="1" dirty="0"/>
              <a:t> </a:t>
            </a:r>
            <a:r>
              <a:rPr lang="en-IN" b="1" dirty="0" err="1"/>
              <a:t>charan</a:t>
            </a:r>
            <a:endParaRPr lang="en-IN" b="1" dirty="0"/>
          </a:p>
          <a:p>
            <a:r>
              <a:rPr lang="en-IN" b="1" dirty="0"/>
              <a:t>18N81A05N7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78494AD-87F2-4065-9AB4-E4757D0B95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7" t="1847" r="6716" b="2633"/>
          <a:stretch/>
        </p:blipFill>
        <p:spPr>
          <a:xfrm>
            <a:off x="2067854" y="2800911"/>
            <a:ext cx="1185873" cy="1592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E693B5E-82D9-4440-B82A-C46354F89FB6}"/>
              </a:ext>
            </a:extLst>
          </p:cNvPr>
          <p:cNvSpPr txBox="1"/>
          <p:nvPr/>
        </p:nvSpPr>
        <p:spPr>
          <a:xfrm>
            <a:off x="1938910" y="4437532"/>
            <a:ext cx="1570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R.Manish</a:t>
            </a:r>
            <a:endParaRPr lang="en-IN" b="1" dirty="0"/>
          </a:p>
          <a:p>
            <a:r>
              <a:rPr lang="en-IN" b="1" dirty="0"/>
              <a:t>18N81A05P1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6F028C6A-FB23-4CEF-AA76-6AC498E650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50" t="5203" r="9657" b="6709"/>
          <a:stretch/>
        </p:blipFill>
        <p:spPr>
          <a:xfrm>
            <a:off x="5148334" y="2814051"/>
            <a:ext cx="1180032" cy="15922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0D46045-899A-43AA-9533-A6375AA2F690}"/>
              </a:ext>
            </a:extLst>
          </p:cNvPr>
          <p:cNvSpPr txBox="1"/>
          <p:nvPr/>
        </p:nvSpPr>
        <p:spPr>
          <a:xfrm>
            <a:off x="5063201" y="4437532"/>
            <a:ext cx="1570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B.Praneeth</a:t>
            </a:r>
            <a:endParaRPr lang="en-IN" b="1" dirty="0"/>
          </a:p>
          <a:p>
            <a:r>
              <a:rPr lang="en-IN" b="1" dirty="0"/>
              <a:t>18N81A05A6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9F83F0A0-3794-483A-8884-0A176DE688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746" y="949476"/>
            <a:ext cx="1180032" cy="1075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AutoShape 2">
            <a:extLst>
              <a:ext uri="{FF2B5EF4-FFF2-40B4-BE49-F238E27FC236}">
                <a16:creationId xmlns="" xmlns:a16="http://schemas.microsoft.com/office/drawing/2014/main" id="{7CE0B1F4-73D5-43B2-9BE1-D629990652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10AB373-D7DD-46D8-884C-4BB6593318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4055" t="-68118" r="54652" b="118833"/>
          <a:stretch/>
        </p:blipFill>
        <p:spPr>
          <a:xfrm>
            <a:off x="3091543" y="705967"/>
            <a:ext cx="834571" cy="1110106"/>
          </a:xfrm>
          <a:prstGeom prst="rect">
            <a:avLst/>
          </a:prstGeom>
        </p:spPr>
      </p:pic>
      <p:sp>
        <p:nvSpPr>
          <p:cNvPr id="12" name="AutoShape 4">
            <a:extLst>
              <a:ext uri="{FF2B5EF4-FFF2-40B4-BE49-F238E27FC236}">
                <a16:creationId xmlns="" xmlns:a16="http://schemas.microsoft.com/office/drawing/2014/main" id="{E4D3ABAF-A130-487D-A215-BE2618A338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F1B051F-1251-4B15-88A7-71573366FA6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361" t="31820" r="25019" b="19436"/>
          <a:stretch/>
        </p:blipFill>
        <p:spPr>
          <a:xfrm>
            <a:off x="3608094" y="2800911"/>
            <a:ext cx="1185873" cy="161850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9B31DB52-F2FB-4298-9A7B-8BBE4390118B}"/>
              </a:ext>
            </a:extLst>
          </p:cNvPr>
          <p:cNvSpPr txBox="1"/>
          <p:nvPr/>
        </p:nvSpPr>
        <p:spPr>
          <a:xfrm>
            <a:off x="3508828" y="4432570"/>
            <a:ext cx="156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err="1"/>
              <a:t>C.Rohith</a:t>
            </a:r>
            <a:endParaRPr lang="en-IN" b="1" dirty="0"/>
          </a:p>
          <a:p>
            <a:r>
              <a:rPr lang="en-IN" b="1" dirty="0"/>
              <a:t>18N81A05P5</a:t>
            </a:r>
          </a:p>
        </p:txBody>
      </p:sp>
    </p:spTree>
    <p:extLst>
      <p:ext uri="{BB962C8B-B14F-4D97-AF65-F5344CB8AC3E}">
        <p14:creationId xmlns="" xmlns:p14="http://schemas.microsoft.com/office/powerpoint/2010/main" val="2006572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B983CCA-4D8A-4EFD-9D17-2FCD03CD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79" y="644986"/>
            <a:ext cx="7688700" cy="535200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8AFAABC-7733-4B42-87A8-E25EB2756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593" y="1450181"/>
            <a:ext cx="4258007" cy="2645334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object detector will perform detection for object which get in contact with student.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 object is detected as any electronic device used for malpractice then the exam for them is terminated immediately.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E299573-8DC7-47B4-9792-CC26C6639D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2235201"/>
            <a:ext cx="4258007" cy="26453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93097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title"/>
          </p:nvPr>
        </p:nvSpPr>
        <p:spPr>
          <a:xfrm>
            <a:off x="3270352" y="4420323"/>
            <a:ext cx="2278069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dirty="0"/>
              <a:t>Thank you </a:t>
            </a:r>
            <a:endParaRPr sz="3000" dirty="0"/>
          </a:p>
        </p:txBody>
      </p:sp>
      <p:sp>
        <p:nvSpPr>
          <p:cNvPr id="114" name="Google Shape;114;p18"/>
          <p:cNvSpPr txBox="1"/>
          <p:nvPr/>
        </p:nvSpPr>
        <p:spPr>
          <a:xfrm>
            <a:off x="3958647" y="277124"/>
            <a:ext cx="5967231" cy="2827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400" b="1" dirty="0">
                <a:latin typeface="Lato"/>
                <a:ea typeface="Lato"/>
                <a:cs typeface="Lato"/>
                <a:sym typeface="Lato"/>
              </a:rPr>
              <a:t>Team Members</a:t>
            </a:r>
          </a:p>
          <a:p>
            <a:pPr lvl="0"/>
            <a:endParaRPr lang="en-US" sz="1400" b="1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1) </a:t>
            </a:r>
            <a:r>
              <a:rPr lang="en-IN" sz="1400" dirty="0" err="1">
                <a:latin typeface="Lato"/>
                <a:ea typeface="Lato"/>
                <a:cs typeface="Lato"/>
                <a:sym typeface="Lato"/>
              </a:rPr>
              <a:t>Rapolu</a:t>
            </a:r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manish</a:t>
            </a:r>
          </a:p>
          <a:p>
            <a:pPr lvl="0"/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     +91 6303618397</a:t>
            </a:r>
          </a:p>
          <a:p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     </a:t>
            </a:r>
            <a:r>
              <a:rPr lang="en-IN" sz="1400" dirty="0" smtClean="0">
                <a:latin typeface="Lato"/>
                <a:ea typeface="Lato"/>
                <a:cs typeface="Lato"/>
                <a:sym typeface="Lato"/>
                <a:hlinkClick r:id="rId3"/>
              </a:rPr>
              <a:t>manishinred5559@gmail.com</a:t>
            </a:r>
            <a:endParaRPr lang="en-IN" sz="1400" dirty="0" smtClean="0">
              <a:latin typeface="Lato"/>
              <a:ea typeface="Lato"/>
              <a:cs typeface="Lato"/>
              <a:sym typeface="Lato"/>
            </a:endParaRPr>
          </a:p>
          <a:p>
            <a:r>
              <a:rPr lang="en-IN" sz="1400" b="1" dirty="0" err="1" smtClean="0"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-IN" sz="1400" b="1" dirty="0" smtClean="0">
                <a:latin typeface="Lato"/>
                <a:ea typeface="Lato"/>
                <a:cs typeface="Lato"/>
                <a:sym typeface="Lato"/>
              </a:rPr>
              <a:t> Link: </a:t>
            </a:r>
            <a:r>
              <a:rPr lang="en-IN" sz="1400" dirty="0" smtClean="0">
                <a:latin typeface="Lato"/>
                <a:ea typeface="Lato"/>
                <a:cs typeface="Lato"/>
                <a:sym typeface="Lato"/>
              </a:rPr>
              <a:t>https://github.com/manishreddy07/IEDC</a:t>
            </a:r>
            <a:endParaRPr lang="en-IN" sz="1400" dirty="0"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IN" sz="14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2)  </a:t>
            </a:r>
            <a:r>
              <a:rPr lang="en-IN" sz="1400" dirty="0" err="1">
                <a:latin typeface="Lato"/>
                <a:ea typeface="Lato"/>
                <a:cs typeface="Lato"/>
                <a:sym typeface="Lato"/>
              </a:rPr>
              <a:t>C.Rohith</a:t>
            </a:r>
            <a:endParaRPr lang="en-IN" sz="1400" dirty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     +91 7330884025</a:t>
            </a:r>
          </a:p>
          <a:p>
            <a:pPr lvl="0"/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      </a:t>
            </a:r>
            <a:r>
              <a:rPr lang="en-IN" sz="1400" dirty="0" smtClean="0">
                <a:latin typeface="Lato"/>
                <a:ea typeface="Lato"/>
                <a:cs typeface="Lato"/>
                <a:sym typeface="Lato"/>
                <a:hlinkClick r:id="rId4"/>
              </a:rPr>
              <a:t>rohith.chilukuri@gmail.com</a:t>
            </a:r>
            <a:endParaRPr lang="en-IN" sz="1400" dirty="0" smtClean="0"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IN" sz="1400" b="1" dirty="0" err="1" smtClean="0">
                <a:latin typeface="Lato"/>
                <a:ea typeface="Lato"/>
                <a:cs typeface="Lato"/>
                <a:sym typeface="Lato"/>
              </a:rPr>
              <a:t>Github</a:t>
            </a:r>
            <a:r>
              <a:rPr lang="en-IN" sz="1400" b="1" dirty="0" smtClean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IN" sz="1400" b="1" dirty="0" smtClean="0">
                <a:latin typeface="Lato"/>
                <a:ea typeface="Lato"/>
                <a:cs typeface="Lato"/>
                <a:sym typeface="Lato"/>
              </a:rPr>
              <a:t>Link: </a:t>
            </a:r>
            <a:r>
              <a:rPr lang="en-IN" sz="1400" dirty="0" smtClean="0">
                <a:latin typeface="Lato"/>
                <a:ea typeface="Lato"/>
                <a:cs typeface="Lato"/>
                <a:sym typeface="Lato"/>
              </a:rPr>
              <a:t>https</a:t>
            </a:r>
            <a:r>
              <a:rPr lang="en-IN" sz="1400" dirty="0" smtClean="0">
                <a:latin typeface="Lato"/>
                <a:ea typeface="Lato"/>
                <a:cs typeface="Lato"/>
                <a:sym typeface="Lato"/>
              </a:rPr>
              <a:t>://github.com/rohith4025/NewGen-IEDC.git</a:t>
            </a:r>
            <a:endParaRPr lang="en-IN" sz="1400" dirty="0"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IN" sz="1400" dirty="0">
              <a:latin typeface="Lato"/>
              <a:ea typeface="Lato"/>
              <a:cs typeface="Lato"/>
              <a:sym typeface="Lato"/>
            </a:endParaRPr>
          </a:p>
          <a:p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3) </a:t>
            </a:r>
            <a:r>
              <a:rPr lang="en-IN" sz="1400" dirty="0" err="1">
                <a:latin typeface="Lato" panose="020B0604020202020204" charset="0"/>
              </a:rPr>
              <a:t>B.Praneeth</a:t>
            </a:r>
            <a:endParaRPr lang="en-IN" sz="1400" dirty="0">
              <a:latin typeface="Lato" panose="020B0604020202020204" charset="0"/>
            </a:endParaRPr>
          </a:p>
          <a:p>
            <a:r>
              <a:rPr lang="en-IN" sz="1400" dirty="0">
                <a:latin typeface="Lato" panose="020B0604020202020204" charset="0"/>
                <a:ea typeface="Lato"/>
                <a:cs typeface="Lato"/>
                <a:sym typeface="Lato"/>
              </a:rPr>
              <a:t>    +91  91008 61742</a:t>
            </a:r>
          </a:p>
          <a:p>
            <a:r>
              <a:rPr lang="en-IN" sz="1400" dirty="0">
                <a:latin typeface="Lato" panose="020B0604020202020204" charset="0"/>
                <a:ea typeface="Lato"/>
                <a:cs typeface="Lato"/>
                <a:sym typeface="Lato"/>
              </a:rPr>
              <a:t>     </a:t>
            </a:r>
            <a:r>
              <a:rPr lang="en-IN" sz="1400" dirty="0">
                <a:latin typeface="Lato" panose="020B0604020202020204" charset="0"/>
                <a:ea typeface="Lato"/>
                <a:cs typeface="Lato"/>
                <a:sym typeface="Lato"/>
                <a:hlinkClick r:id="rId5"/>
              </a:rPr>
              <a:t>praneeth786333@gmail.com</a:t>
            </a:r>
            <a:endParaRPr lang="en-IN" sz="1400" dirty="0">
              <a:latin typeface="Lato" panose="020B0604020202020204" charset="0"/>
              <a:ea typeface="Lato"/>
              <a:cs typeface="Lato"/>
              <a:sym typeface="Lato"/>
            </a:endParaRPr>
          </a:p>
          <a:p>
            <a:r>
              <a:rPr lang="en-IN" sz="1400" dirty="0">
                <a:latin typeface="Lato" panose="020B0604020202020204" charset="0"/>
                <a:ea typeface="Lato"/>
                <a:cs typeface="Lato"/>
                <a:sym typeface="Lato"/>
              </a:rPr>
              <a:t>   </a:t>
            </a:r>
          </a:p>
          <a:p>
            <a:endParaRPr lang="en-IN" sz="1400" dirty="0">
              <a:latin typeface="Lato" panose="020B0604020202020204" charset="0"/>
              <a:ea typeface="Lato"/>
              <a:cs typeface="Lato"/>
              <a:sym typeface="Lato"/>
            </a:endParaRPr>
          </a:p>
          <a:p>
            <a:pPr lvl="0"/>
            <a:r>
              <a:rPr lang="en-IN" sz="1400" dirty="0">
                <a:latin typeface="Lato"/>
                <a:ea typeface="Lato"/>
                <a:cs typeface="Lato"/>
                <a:sym typeface="Lato"/>
              </a:rPr>
              <a:t>       </a:t>
            </a:r>
          </a:p>
          <a:p>
            <a:pPr lvl="0"/>
            <a:endParaRPr sz="14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97C3261-1582-463A-A6C6-1F5257A2978B}"/>
              </a:ext>
            </a:extLst>
          </p:cNvPr>
          <p:cNvSpPr txBox="1"/>
          <p:nvPr/>
        </p:nvSpPr>
        <p:spPr>
          <a:xfrm>
            <a:off x="173182" y="1176165"/>
            <a:ext cx="4464132" cy="2631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600" b="1" dirty="0">
                <a:latin typeface="Lato"/>
                <a:ea typeface="Lato"/>
                <a:cs typeface="Lato"/>
                <a:sym typeface="Lato"/>
              </a:rPr>
              <a:t> Team Name :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Brainiac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>
                <a:latin typeface="Lato"/>
                <a:ea typeface="Lato"/>
                <a:cs typeface="Lato"/>
                <a:sym typeface="Lato"/>
              </a:rPr>
              <a:t>Team Captain Name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: 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Gadi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sai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dirty="0" err="1">
                <a:latin typeface="Lato"/>
                <a:ea typeface="Lato"/>
                <a:cs typeface="Lato"/>
                <a:sym typeface="Lato"/>
              </a:rPr>
              <a:t>charan</a:t>
            </a:r>
            <a:endParaRPr lang="en-US" sz="1600" dirty="0">
              <a:latin typeface="Lato"/>
              <a:ea typeface="Lato"/>
              <a:cs typeface="Lato"/>
              <a:sym typeface="Lato"/>
            </a:endParaRP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>
                <a:latin typeface="Lato"/>
                <a:ea typeface="Lato"/>
                <a:cs typeface="Lato"/>
                <a:sym typeface="Lato"/>
              </a:rPr>
              <a:t>Team Captain Mobile No: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6281270645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600" b="1" dirty="0">
                <a:latin typeface="Lato"/>
                <a:ea typeface="Lato"/>
                <a:cs typeface="Lato"/>
                <a:sym typeface="Lato"/>
              </a:rPr>
              <a:t>Team Captain Email: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saicharansonu2000@gmail.com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US" sz="1600" b="1" dirty="0">
                <a:latin typeface="Lato"/>
                <a:ea typeface="Lato"/>
                <a:cs typeface="Lato"/>
                <a:sym typeface="Lato"/>
              </a:rPr>
              <a:t>No of Team members : </a:t>
            </a: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4</a:t>
            </a:r>
          </a:p>
          <a:p>
            <a:pPr lvl="0">
              <a:lnSpc>
                <a:spcPct val="150000"/>
              </a:lnSpc>
            </a:pPr>
            <a:r>
              <a:rPr lang="en-US" sz="1600" dirty="0">
                <a:latin typeface="Lato"/>
                <a:ea typeface="Lato"/>
                <a:cs typeface="Lato"/>
                <a:sym typeface="Lato"/>
              </a:rPr>
              <a:t>  </a:t>
            </a:r>
            <a:endParaRPr lang="en-IN" sz="1600" b="1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2BFC83-98A5-434C-85F1-6BF522629876}"/>
              </a:ext>
            </a:extLst>
          </p:cNvPr>
          <p:cNvSpPr txBox="1"/>
          <p:nvPr/>
        </p:nvSpPr>
        <p:spPr>
          <a:xfrm>
            <a:off x="173182" y="277124"/>
            <a:ext cx="318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Team Details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148830" y="852650"/>
            <a:ext cx="4423170" cy="8284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3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Problem Statement 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9F1B697-9371-4F6A-9A27-BEBBFBB75332}"/>
              </a:ext>
            </a:extLst>
          </p:cNvPr>
          <p:cNvSpPr txBox="1"/>
          <p:nvPr/>
        </p:nvSpPr>
        <p:spPr>
          <a:xfrm>
            <a:off x="609533" y="1681118"/>
            <a:ext cx="6262981" cy="195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Due to the pandemic, Many universities and organisations are planning for virtual examinations. Which brought an requirement of Artificially Intelligent Examiner to monitor each and every student.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Because an examiner might face difficulty in monitoring students virtually. An Intelligent program can do the task.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C25234-1B0E-4637-A323-40A777628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55" y="175260"/>
            <a:ext cx="7688700" cy="470263"/>
          </a:xfrm>
        </p:spPr>
        <p:txBody>
          <a:bodyPr/>
          <a:lstStyle/>
          <a:p>
            <a:r>
              <a:rPr lang="en-US" sz="2800" u="sng" dirty="0"/>
              <a:t>BLOCK</a:t>
            </a:r>
            <a:r>
              <a:rPr lang="en-US" sz="2800" b="1" u="sng" dirty="0"/>
              <a:t> </a:t>
            </a:r>
            <a:r>
              <a:rPr lang="en-US" sz="2800" u="sng" dirty="0"/>
              <a:t>DIAGRAM</a:t>
            </a:r>
            <a:endParaRPr lang="en-IN" sz="2800" u="sng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2EB782-2B58-4B9B-B3A6-3E538E4A7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2"/>
          <a:stretch/>
        </p:blipFill>
        <p:spPr>
          <a:xfrm>
            <a:off x="1363980" y="769968"/>
            <a:ext cx="4023361" cy="4198272"/>
          </a:xfrm>
          <a:prstGeom prst="rect">
            <a:avLst/>
          </a:prstGeom>
          <a:ln>
            <a:solidFill>
              <a:srgbClr val="E5E5E5"/>
            </a:solidFill>
          </a:ln>
        </p:spPr>
      </p:pic>
    </p:spTree>
    <p:extLst>
      <p:ext uri="{BB962C8B-B14F-4D97-AF65-F5344CB8AC3E}">
        <p14:creationId xmlns="" xmlns:p14="http://schemas.microsoft.com/office/powerpoint/2010/main" val="3333770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21C26A2-030F-4815-B8CB-C485EAABD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281" y="286593"/>
            <a:ext cx="7394900" cy="1029264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INTELLIGENT PROCTOR: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Artificial Intelligence based proctoring makes an automation to prevent malpractice while conducting online examinations.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933FEFD-D0C6-468E-83D5-53FB51ACE96F}"/>
              </a:ext>
            </a:extLst>
          </p:cNvPr>
          <p:cNvSpPr txBox="1"/>
          <p:nvPr/>
        </p:nvSpPr>
        <p:spPr>
          <a:xfrm>
            <a:off x="6486525" y="2064544"/>
            <a:ext cx="23360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F1FDF24-EA37-4472-8D63-3C9FB85FA578}"/>
              </a:ext>
            </a:extLst>
          </p:cNvPr>
          <p:cNvSpPr txBox="1"/>
          <p:nvPr/>
        </p:nvSpPr>
        <p:spPr>
          <a:xfrm>
            <a:off x="213852" y="1398505"/>
            <a:ext cx="6446520" cy="383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involved in working of the software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authentication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 interface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 detection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Retina detection</a:t>
            </a: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 detection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Audio detection</a:t>
            </a:r>
            <a:endParaRPr lang="en-IN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="" xmlns:p14="http://schemas.microsoft.com/office/powerpoint/2010/main" val="4206168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94D0A7-2BFD-4EFC-9616-F3BD5BA9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13466"/>
            <a:ext cx="6188514" cy="535200"/>
          </a:xfrm>
        </p:spPr>
        <p:txBody>
          <a:bodyPr/>
          <a:lstStyle/>
          <a:p>
            <a:r>
              <a:rPr lang="en-IN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Student Authentication</a:t>
            </a: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A738CF6-0B0D-47DB-BBF2-00BB14C7ACFF}"/>
              </a:ext>
            </a:extLst>
          </p:cNvPr>
          <p:cNvSpPr txBox="1"/>
          <p:nvPr/>
        </p:nvSpPr>
        <p:spPr>
          <a:xfrm>
            <a:off x="0" y="1303976"/>
            <a:ext cx="4575810" cy="2254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authentication is done by 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2-step verification from their contact number, followed by </a:t>
            </a:r>
            <a:r>
              <a:rPr lang="en-IN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verification.</a:t>
            </a:r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+mj-lt"/>
              <a:buAutoNum type="arabicPeriod"/>
            </a:pPr>
            <a:r>
              <a:rPr lang="en-I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ID </a:t>
            </a:r>
            <a:r>
              <a:rPr lang="en-IN" b="1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IN" sz="1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erification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</a:p>
          <a:p>
            <a:pPr lvl="0" algn="just">
              <a:lnSpc>
                <a:spcPct val="107000"/>
              </a:lnSpc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use facial recognition implementing through neural networks for verifying their identification.</a:t>
            </a:r>
            <a:endParaRPr lang="en-IN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D1E0FCE5-F625-4564-B89E-A0FE0FDD927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79" y="86139"/>
            <a:ext cx="3298481" cy="1784074"/>
          </a:xfrm>
          <a:prstGeom prst="rect">
            <a:avLst/>
          </a:prstGeom>
        </p:spPr>
      </p:pic>
      <p:pic>
        <p:nvPicPr>
          <p:cNvPr id="5" name="Face recogni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731027" y="2147680"/>
            <a:ext cx="4320208" cy="28616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922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024" y="331307"/>
            <a:ext cx="5075002" cy="490330"/>
          </a:xfrm>
        </p:spPr>
        <p:txBody>
          <a:bodyPr/>
          <a:lstStyle/>
          <a:p>
            <a:r>
              <a:rPr lang="en-US" sz="4000" b="1" dirty="0" smtClean="0"/>
              <a:t>Face Detection</a:t>
            </a:r>
            <a:br>
              <a:rPr lang="en-US" sz="4000" b="1" dirty="0" smtClean="0"/>
            </a:br>
            <a:endParaRPr lang="en-US" sz="4000" b="1" dirty="0"/>
          </a:p>
        </p:txBody>
      </p:sp>
      <p:pic>
        <p:nvPicPr>
          <p:cNvPr id="4" name="Face Detec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49965" y="1286288"/>
            <a:ext cx="6917635" cy="32401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F7406FD-A181-4482-B07E-91460F87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14" y="619593"/>
            <a:ext cx="7688700" cy="535200"/>
          </a:xfrm>
        </p:spPr>
        <p:txBody>
          <a:bodyPr/>
          <a:lstStyle/>
          <a:p>
            <a:r>
              <a:rPr lang="en-IN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Moment Detection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395AB69-0F4E-495F-9435-71DFF3BA8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907" y="1299935"/>
            <a:ext cx="5366551" cy="3105150"/>
          </a:xfrm>
        </p:spPr>
        <p:txBody>
          <a:bodyPr/>
          <a:lstStyle/>
          <a:p>
            <a:pPr marL="14605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When the exam starts,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Initially audio, moment detection </a:t>
            </a:r>
            <a:r>
              <a:rPr lang="en-IN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software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 running in backend.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If there is any moment in the frame </a:t>
            </a:r>
            <a:r>
              <a:rPr lang="en-IN" sz="1800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i.e</a:t>
            </a: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IN" sz="18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more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 threshold (60%) then</a:t>
            </a:r>
            <a:endParaRPr lang="en-IN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Retina detection </a:t>
            </a:r>
          </a:p>
          <a:p>
            <a:pPr marL="285750" indent="-28575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IN" sz="1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bject detection 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start working and prompting a warning </a:t>
            </a:r>
          </a:p>
          <a:p>
            <a:pPr marL="0" lvl="0" indent="0" algn="just">
              <a:lnSpc>
                <a:spcPct val="107000"/>
              </a:lnSpc>
              <a:buNone/>
            </a:pPr>
            <a:r>
              <a:rPr lang="en-IN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“YOU ARE UNDER SURVEILLANCE”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46050" indent="0">
              <a:buNone/>
            </a:pPr>
            <a:endParaRPr lang="en-IN" dirty="0"/>
          </a:p>
        </p:txBody>
      </p:sp>
      <p:pic>
        <p:nvPicPr>
          <p:cNvPr id="5" name="Moment Detec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790661" y="1092477"/>
            <a:ext cx="4241800" cy="31813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88651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98" y="119329"/>
            <a:ext cx="4332880" cy="1205888"/>
          </a:xfrm>
        </p:spPr>
        <p:txBody>
          <a:bodyPr/>
          <a:lstStyle/>
          <a:p>
            <a:r>
              <a:rPr lang="en-US" sz="4400" b="1" dirty="0" smtClean="0"/>
              <a:t>Color Masking</a:t>
            </a:r>
            <a:endParaRPr lang="en-US" sz="4400" b="1" dirty="0"/>
          </a:p>
        </p:txBody>
      </p:sp>
      <p:pic>
        <p:nvPicPr>
          <p:cNvPr id="4" name="ice_video_20210329-132902.webm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08382" y="1055203"/>
            <a:ext cx="5035826" cy="3776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32E7D24-2EC6-4946-96BD-8FBFB68A1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86" y="631385"/>
            <a:ext cx="7688700" cy="535200"/>
          </a:xfrm>
        </p:spPr>
        <p:txBody>
          <a:bodyPr/>
          <a:lstStyle/>
          <a:p>
            <a:r>
              <a:rPr lang="en-IN" sz="2800" b="1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Retina detection</a:t>
            </a:r>
            <a: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IN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4CF67FB-0FB0-4EED-97ED-B989E8DB6B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288128"/>
            <a:ext cx="5058229" cy="281215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retina detection will start identifying any unusual movements in the eyes </a:t>
            </a:r>
            <a:r>
              <a:rPr lang="en-IN" sz="1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i.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looking outside the screen(frame) to perform malpractice.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 screenshot demonstrates the practical implementation of artificially intelligent moment detector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E66E773-3DF5-447C-9A5C-9090732227F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78" y="119269"/>
            <a:ext cx="3690731" cy="1808922"/>
          </a:xfrm>
          <a:prstGeom prst="rect">
            <a:avLst/>
          </a:prstGeom>
        </p:spPr>
      </p:pic>
      <p:pic>
        <p:nvPicPr>
          <p:cNvPr id="5" name="Retina detection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50296" y="1996108"/>
            <a:ext cx="4081670" cy="30612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583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688</TotalTime>
  <Words>346</Words>
  <Application>Microsoft Office PowerPoint</Application>
  <PresentationFormat>On-screen Show (16:9)</PresentationFormat>
  <Paragraphs>77</Paragraphs>
  <Slides>11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Trebuchet MS</vt:lpstr>
      <vt:lpstr>Calibri</vt:lpstr>
      <vt:lpstr>Times New Roman</vt:lpstr>
      <vt:lpstr>Wingdings</vt:lpstr>
      <vt:lpstr>Wingdings 3</vt:lpstr>
      <vt:lpstr>Symbol</vt:lpstr>
      <vt:lpstr>Lato</vt:lpstr>
      <vt:lpstr>Facet</vt:lpstr>
      <vt:lpstr>Slide 1</vt:lpstr>
      <vt:lpstr>Problem Statement :</vt:lpstr>
      <vt:lpstr>BLOCK DIAGRAM</vt:lpstr>
      <vt:lpstr>INTELLIGENT PROCTOR: The Artificial Intelligence based proctoring makes an automation to prevent malpractice while conducting online examinations. </vt:lpstr>
      <vt:lpstr>Student Authentication </vt:lpstr>
      <vt:lpstr>Face Detection </vt:lpstr>
      <vt:lpstr>Moment Detection </vt:lpstr>
      <vt:lpstr>Color Masking</vt:lpstr>
      <vt:lpstr>Retina detection </vt:lpstr>
      <vt:lpstr>Object Detection</vt:lpstr>
      <vt:lpstr>Thank you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Idea / Project Name</dc:title>
  <dc:creator>Bunny</dc:creator>
  <cp:lastModifiedBy>Saicharan</cp:lastModifiedBy>
  <cp:revision>82</cp:revision>
  <dcterms:modified xsi:type="dcterms:W3CDTF">2021-09-26T16:10:25Z</dcterms:modified>
</cp:coreProperties>
</file>